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71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6" r:id="rId12"/>
    <p:sldId id="437" r:id="rId13"/>
    <p:sldId id="439" r:id="rId14"/>
    <p:sldId id="440" r:id="rId15"/>
    <p:sldId id="441" r:id="rId16"/>
    <p:sldId id="438" r:id="rId17"/>
    <p:sldId id="442" r:id="rId18"/>
    <p:sldId id="443" r:id="rId19"/>
    <p:sldId id="444" r:id="rId20"/>
    <p:sldId id="445" r:id="rId21"/>
    <p:sldId id="446" r:id="rId22"/>
    <p:sldId id="423" r:id="rId23"/>
    <p:sldId id="434" r:id="rId24"/>
    <p:sldId id="416" r:id="rId25"/>
    <p:sldId id="417" r:id="rId26"/>
    <p:sldId id="418" r:id="rId27"/>
    <p:sldId id="448" r:id="rId28"/>
    <p:sldId id="449" r:id="rId29"/>
    <p:sldId id="450" r:id="rId30"/>
    <p:sldId id="451" r:id="rId31"/>
    <p:sldId id="452" r:id="rId32"/>
    <p:sldId id="453" r:id="rId33"/>
    <p:sldId id="288" r:id="rId34"/>
    <p:sldId id="454" r:id="rId35"/>
    <p:sldId id="368" r:id="rId36"/>
    <p:sldId id="369" r:id="rId37"/>
    <p:sldId id="390" r:id="rId38"/>
    <p:sldId id="299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006600"/>
    <a:srgbClr val="996600"/>
    <a:srgbClr val="990099"/>
    <a:srgbClr val="CC9900"/>
    <a:srgbClr val="CC0066"/>
    <a:srgbClr val="6600FF"/>
    <a:srgbClr val="0066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7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D353-7D81-40F9-A618-D580428F5688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pencapaian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ilmu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pengetahuan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3352800"/>
            <a:ext cx="4114800" cy="1371600"/>
          </a:xfrm>
          <a:prstGeom prst="roundRect">
            <a:avLst>
              <a:gd name="adj" fmla="val 35195"/>
            </a:avLst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Kecemerlangan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ummah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524000" y="1600200"/>
            <a:ext cx="6096000" cy="1828800"/>
          </a:xfrm>
          <a:prstGeom prst="downArrow">
            <a:avLst>
              <a:gd name="adj1" fmla="val 50000"/>
              <a:gd name="adj2" fmla="val 50714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Lahirnya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24400" y="3365863"/>
            <a:ext cx="4114800" cy="1447800"/>
          </a:xfrm>
          <a:prstGeom prst="roundRect">
            <a:avLst>
              <a:gd name="adj" fmla="val 35195"/>
            </a:avLst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Pembinaan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tamadun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sesuatu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bangsa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s.w.t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Mujadalah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11…..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315" y="4800600"/>
            <a:ext cx="8991600" cy="1981200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  <a:alpha val="13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“Allah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meninggikan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darjat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diberi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pengetahuan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(agama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kalangan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beberapa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darjat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Dan Allah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”.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827074"/>
            <a:ext cx="8686800" cy="1938992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يَرْفَعِ اللَّهُ الَّذِينَ آمَنُوا مِنكُمْ وَالَّذِينَ أُوتُوا الْعِلْمَ دَرَجَاتٍ وَاللَّهُ بِمَا تَعْمَلُونَ خَبِيرٌ</a:t>
            </a:r>
            <a:endParaRPr lang="ms-MY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74" y="189411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melahirkan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Ilmuan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antaranya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4800" y="2438400"/>
            <a:ext cx="4648200" cy="2362200"/>
          </a:xfrm>
          <a:prstGeom prst="roundRect">
            <a:avLst>
              <a:gd name="adj" fmla="val 16147"/>
            </a:avLst>
          </a:prstGeom>
          <a:solidFill>
            <a:srgbClr val="00660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92075"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Menyumbang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pembangunan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sains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teknologi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3276600" y="2209800"/>
            <a:ext cx="1143000" cy="685800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276600" y="3276600"/>
            <a:ext cx="11430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3048000" y="4343400"/>
            <a:ext cx="1371600" cy="457200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81000" y="2057400"/>
            <a:ext cx="3124200" cy="838200"/>
          </a:xfrm>
          <a:prstGeom prst="roundRect">
            <a:avLst>
              <a:gd name="adj" fmla="val 16147"/>
            </a:avLst>
          </a:prstGeom>
          <a:solidFill>
            <a:srgbClr val="0000FF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Sina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048000"/>
            <a:ext cx="3124200" cy="838200"/>
          </a:xfrm>
          <a:prstGeom prst="roundRect">
            <a:avLst>
              <a:gd name="adj" fmla="val 16147"/>
            </a:avLst>
          </a:prstGeom>
          <a:solidFill>
            <a:srgbClr val="0000FF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Rushd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4948" y="4114800"/>
            <a:ext cx="3124200" cy="838200"/>
          </a:xfrm>
          <a:prstGeom prst="roundRect">
            <a:avLst>
              <a:gd name="adj" fmla="val 16147"/>
            </a:avLst>
          </a:prstGeom>
          <a:solidFill>
            <a:srgbClr val="0000FF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Al-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Khawarizmi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74" y="39118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8800" y="1371600"/>
            <a:ext cx="5715000" cy="990600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667000"/>
            <a:ext cx="2819400" cy="2971800"/>
          </a:xfrm>
          <a:prstGeom prst="roundRect">
            <a:avLst>
              <a:gd name="adj" fmla="val 563"/>
            </a:avLst>
          </a:prstGeom>
          <a:solidFill>
            <a:srgbClr val="D60093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mendahului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bidang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ilmu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0400" y="2667000"/>
            <a:ext cx="2819400" cy="2971800"/>
          </a:xfrm>
          <a:prstGeom prst="roundRect">
            <a:avLst>
              <a:gd name="adj" fmla="val 563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bangsa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pencipta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tetapi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pengguna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ciptaan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lain..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2667000"/>
            <a:ext cx="2819400" cy="2971800"/>
          </a:xfrm>
          <a:prstGeom prst="roundRect">
            <a:avLst>
              <a:gd name="adj" fmla="val 563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Ketinggalan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arus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pendidikan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berbanding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ummat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lain..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4305300" y="1943100"/>
            <a:ext cx="533400" cy="1066800"/>
          </a:xfrm>
          <a:prstGeom prst="chevron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7278729">
            <a:off x="1670780" y="2043257"/>
            <a:ext cx="533400" cy="821856"/>
          </a:xfrm>
          <a:prstGeom prst="chevron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3100149">
            <a:off x="7228471" y="2037240"/>
            <a:ext cx="533400" cy="801319"/>
          </a:xfrm>
          <a:prstGeom prst="chevron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74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Punca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melayu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semakin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ketinggalan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arus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pendidikan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1371600"/>
            <a:ext cx="7543800" cy="990600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Tahap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kesedaran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membaca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amat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rendah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914400" y="1371600"/>
            <a:ext cx="762000" cy="99060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Rounded Rectangle 4"/>
          <p:cNvSpPr/>
          <p:nvPr/>
        </p:nvSpPr>
        <p:spPr>
          <a:xfrm>
            <a:off x="304800" y="2819400"/>
            <a:ext cx="5486400" cy="990600"/>
          </a:xfrm>
          <a:prstGeom prst="roundRect">
            <a:avLst>
              <a:gd name="adj" fmla="val 1209"/>
            </a:avLst>
          </a:prstGeom>
          <a:solidFill>
            <a:srgbClr val="00660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Kajian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Dewan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Industri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Buku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Melayu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Malaysia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4114800"/>
            <a:ext cx="8153400" cy="990600"/>
          </a:xfrm>
          <a:prstGeom prst="roundRect">
            <a:avLst>
              <a:gd name="adj" fmla="val 1209"/>
            </a:avLst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Purata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keluarga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belanjakan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RM50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setahun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membeli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buku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5257800"/>
            <a:ext cx="8153400" cy="1447800"/>
          </a:xfrm>
          <a:prstGeom prst="roundRect">
            <a:avLst>
              <a:gd name="adj" fmla="val 1209"/>
            </a:avLst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Tabiat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membaca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melayu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buku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setahun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sebaliknya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gemar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membaca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komik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majalah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hiburan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rgbClr val="66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1" y="4038600"/>
            <a:ext cx="12954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-76200" y="5791200"/>
            <a:ext cx="11430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74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Ketahuilah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Tuntutan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utama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4114800"/>
            <a:ext cx="6172200" cy="1219200"/>
          </a:xfrm>
          <a:prstGeom prst="roundRect">
            <a:avLst>
              <a:gd name="adj" fmla="val 28901"/>
            </a:avLst>
          </a:prstGeom>
          <a:solidFill>
            <a:srgbClr val="990099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Asas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pemikiran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pembuka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minda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33600" y="2133600"/>
            <a:ext cx="5257800" cy="2057400"/>
            <a:chOff x="2133600" y="2133600"/>
            <a:chExt cx="5257800" cy="2057400"/>
          </a:xfrm>
        </p:grpSpPr>
        <p:sp>
          <p:nvSpPr>
            <p:cNvPr id="7" name="Flowchart: Merge 6"/>
            <p:cNvSpPr/>
            <p:nvPr/>
          </p:nvSpPr>
          <p:spPr>
            <a:xfrm>
              <a:off x="2133600" y="2133600"/>
              <a:ext cx="5257800" cy="2057400"/>
            </a:xfrm>
            <a:prstGeom prst="flowChartMerge">
              <a:avLst/>
            </a:prstGeom>
            <a:solidFill>
              <a:srgbClr val="6600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209800" y="2286000"/>
              <a:ext cx="5029200" cy="990600"/>
            </a:xfrm>
            <a:prstGeom prst="roundRect">
              <a:avLst>
                <a:gd name="adj" fmla="val 28901"/>
              </a:avLst>
            </a:prstGeom>
            <a:noFill/>
            <a:ln w="38100"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  <a:cs typeface="Arial" charset="0"/>
                </a:rPr>
                <a:t>MENUNTUT</a:t>
              </a:r>
            </a:p>
            <a:p>
              <a:pPr algn="ctr">
                <a:defRPr/>
              </a:pPr>
              <a:r>
                <a:rPr lang="en-US" sz="36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  <a:cs typeface="Arial" charset="0"/>
                </a:rPr>
                <a:t>ILMU</a:t>
              </a:r>
              <a:endParaRPr 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s.w.t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berfirman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wahyu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pertama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Nabi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Muhammad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s.a.w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Al-’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Alaq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1-5…..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315" y="4648200"/>
            <a:ext cx="8991600" cy="2133600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  <a:alpha val="13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Bacalah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Muhammad)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nama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Tuhanmu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menciptakan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sekalian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),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menciptakan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sebuku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darah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beku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bacalah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Tuhanmu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Pemurah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yang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mengajar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melalui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pena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tulisan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mengajarkan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diketahuiNya</a:t>
            </a:r>
            <a:r>
              <a:rPr lang="en-US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”.</a:t>
            </a:r>
            <a:endParaRPr lang="en-US" sz="23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58077"/>
            <a:ext cx="9144000" cy="2585323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اقْرَأْ بِاسْمِ رَبِّكَ الَّذِي خَلَقَ. خَلَقَ الإِنسَانَ مِنْ عَلَقٍ. اقْرَأْ وَرَبُّكَ الأَكْرَمُ. الَّذِي عَلَّمَ بِالْقَلَمِ. </a:t>
            </a:r>
          </a:p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عَلَّمَ الإِنسَانَ مَا لَمْ يَعْلَمْ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Kehidupan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masyarakat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sarjana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sukakan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membaca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uktinya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………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 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600" y="2133600"/>
            <a:ext cx="6172200" cy="1600200"/>
          </a:xfrm>
          <a:prstGeom prst="roundRect">
            <a:avLst>
              <a:gd name="adj" fmla="val 28901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Pengembaraan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ilmunya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Damshiq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membaca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kitab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Sahih</a:t>
            </a:r>
            <a:r>
              <a:rPr lang="en-US" sz="26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Muslim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masa</a:t>
            </a:r>
            <a:endParaRPr lang="en-US" sz="2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3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228600" y="2438400"/>
            <a:ext cx="2133600" cy="2286000"/>
          </a:xfrm>
          <a:prstGeom prst="rightArrowCallout">
            <a:avLst>
              <a:gd name="adj1" fmla="val 72291"/>
              <a:gd name="adj2" fmla="val 52937"/>
              <a:gd name="adj3" fmla="val 18265"/>
              <a:gd name="adj4" fmla="val 74388"/>
            </a:avLst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Fairuz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Abadi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r.a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ms-MY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2590800" y="4038600"/>
            <a:ext cx="6172200" cy="1371600"/>
          </a:xfrm>
          <a:prstGeom prst="roundRect">
            <a:avLst>
              <a:gd name="adj" fmla="val 28901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Hadith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Sahih</a:t>
            </a:r>
            <a:r>
              <a:rPr lang="en-US" sz="26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Muslim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sebanyak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7000 </a:t>
            </a:r>
            <a:r>
              <a:rPr lang="en-US" sz="26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hadith</a:t>
            </a:r>
            <a:r>
              <a:rPr lang="en-US" sz="26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6172200" cy="1752600"/>
          </a:xfrm>
          <a:prstGeom prst="roundRect">
            <a:avLst>
              <a:gd name="adj" fmla="val 28901"/>
            </a:avLst>
          </a:prstGeom>
          <a:solidFill>
            <a:srgbClr val="990099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yatim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miskin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hafaz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quran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ketika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7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kitab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Fiqh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(Al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Muwatto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’) Imam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Malik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r.a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ketika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10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304800" y="762000"/>
            <a:ext cx="2133600" cy="2286000"/>
          </a:xfrm>
          <a:prstGeom prst="rightArrowCallout">
            <a:avLst>
              <a:gd name="adj1" fmla="val 72291"/>
              <a:gd name="adj2" fmla="val 52937"/>
              <a:gd name="adj3" fmla="val 18265"/>
              <a:gd name="adj4" fmla="val 74388"/>
            </a:avLst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Imam Al-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Shafie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r.a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ms-MY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667000" y="2362200"/>
            <a:ext cx="6172200" cy="1371600"/>
          </a:xfrm>
          <a:prstGeom prst="roundRect">
            <a:avLst>
              <a:gd name="adj" fmla="val 28901"/>
            </a:avLst>
          </a:prstGeom>
          <a:solidFill>
            <a:srgbClr val="990099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Pernah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menghabiskan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1/3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waktu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aktiviti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membaca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menulis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0" y="4495800"/>
            <a:ext cx="6172200" cy="2057400"/>
          </a:xfrm>
          <a:prstGeom prst="roundRect">
            <a:avLst>
              <a:gd name="adj" fmla="val 28901"/>
            </a:avLst>
          </a:prstGeom>
          <a:solidFill>
            <a:srgbClr val="00660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Ilmuan</a:t>
            </a:r>
            <a:r>
              <a:rPr lang="en-US" sz="26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6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bangsa</a:t>
            </a:r>
            <a:r>
              <a:rPr lang="en-US" sz="26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Negro 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lumpuh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menyara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keluarga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hasil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jualan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roti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mati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tertindih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buku-buku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disimpan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sekelilingnya</a:t>
            </a:r>
            <a:r>
              <a:rPr lang="en-US" sz="26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304800" y="4343400"/>
            <a:ext cx="2133600" cy="2286000"/>
          </a:xfrm>
          <a:prstGeom prst="rightArrowCallout">
            <a:avLst>
              <a:gd name="adj1" fmla="val 72291"/>
              <a:gd name="adj2" fmla="val 52937"/>
              <a:gd name="adj3" fmla="val 18265"/>
              <a:gd name="adj4" fmla="val 74388"/>
            </a:avLst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Al-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Jahiz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r.a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45757"/>
            <a:ext cx="8915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Contoh-contoh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Ilmuan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membukti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1600200"/>
            <a:ext cx="7391400" cy="1600200"/>
          </a:xfrm>
          <a:prstGeom prst="roundRect">
            <a:avLst>
              <a:gd name="adj" fmla="val 28901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Budaya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membaca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hendaklah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dipupuk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tanpa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mengira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tahap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umur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taraf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kehidupan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724400"/>
            <a:ext cx="7391400" cy="1752600"/>
          </a:xfrm>
          <a:prstGeom prst="roundRect">
            <a:avLst>
              <a:gd name="adj" fmla="val 28901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Tuntutan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ilmu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tabiat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membaca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insyaallah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membentuk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merubah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bermakna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Left-Right-Up Arrow 4"/>
          <p:cNvSpPr/>
          <p:nvPr/>
        </p:nvSpPr>
        <p:spPr>
          <a:xfrm rot="16200000">
            <a:off x="4629150" y="2914650"/>
            <a:ext cx="1943100" cy="19050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304800" y="3352800"/>
            <a:ext cx="4366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Pentingnya</a:t>
            </a:r>
            <a:endParaRPr lang="ms-MY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09031"/>
            <a:ext cx="9144000" cy="2400657"/>
          </a:xfrm>
          <a:prstGeom prst="rect">
            <a:avLst/>
          </a:prstGeom>
          <a:solidFill>
            <a:schemeClr val="accent2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610" y="39118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Langkah-langkah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bagi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memupuk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budaya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membaca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1295400"/>
            <a:ext cx="8077200" cy="990600"/>
          </a:xfrm>
          <a:prstGeom prst="roundRect">
            <a:avLst>
              <a:gd name="adj" fmla="val 28901"/>
            </a:avLst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Ibubapa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tunjukkan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teladan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suka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membaca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anak-anak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228600" y="1295400"/>
            <a:ext cx="990600" cy="990600"/>
          </a:xfrm>
          <a:prstGeom prst="flowChartMagneticTape">
            <a:avLst/>
          </a:prstGeom>
          <a:solidFill>
            <a:srgbClr val="6600F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</a:t>
            </a:r>
            <a:endParaRPr lang="ms-MY" sz="54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2438400"/>
            <a:ext cx="8077200" cy="1295400"/>
          </a:xfrm>
          <a:prstGeom prst="roundRect">
            <a:avLst>
              <a:gd name="adj" fmla="val 28901"/>
            </a:avLst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Ibubapa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sewajarnya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sediakan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peruntukkan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kewangan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bahan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anak-anak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228600" y="2514600"/>
            <a:ext cx="990600" cy="1066800"/>
          </a:xfrm>
          <a:prstGeom prst="flowChartMagneticTape">
            <a:avLst/>
          </a:prstGeom>
          <a:solidFill>
            <a:srgbClr val="6600F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2</a:t>
            </a:r>
            <a:endParaRPr lang="ms-MY" sz="54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3886200"/>
            <a:ext cx="8077200" cy="1295400"/>
          </a:xfrm>
          <a:prstGeom prst="roundRect">
            <a:avLst>
              <a:gd name="adj" fmla="val 2890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sudut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khas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/mini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perpustakaan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rumah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galakkan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ganjaran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gemar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membaca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152400" y="3962400"/>
            <a:ext cx="990600" cy="990600"/>
          </a:xfrm>
          <a:prstGeom prst="flowChartMagneticTape">
            <a:avLst/>
          </a:prstGeom>
          <a:solidFill>
            <a:srgbClr val="6600F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3</a:t>
            </a:r>
            <a:endParaRPr lang="ms-MY" sz="54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5410200"/>
            <a:ext cx="8077200" cy="1295400"/>
          </a:xfrm>
          <a:prstGeom prst="roundRect">
            <a:avLst>
              <a:gd name="adj" fmla="val 2890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Peranan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Jawatankuasa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menggalakkan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membaca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melalui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penjualan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buku-buku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152400" y="5486400"/>
            <a:ext cx="990600" cy="990600"/>
          </a:xfrm>
          <a:prstGeom prst="flowChartMagneticTape">
            <a:avLst/>
          </a:prstGeom>
          <a:solidFill>
            <a:srgbClr val="6600F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4</a:t>
            </a:r>
            <a:endParaRPr lang="ms-MY" sz="54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Az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Zumar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315" y="3581400"/>
            <a:ext cx="8991600" cy="3124200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  <a:alpha val="13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Apakah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beribadah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waktu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sujud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berdiri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takutkan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azab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mengharapkan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rahmat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Tuhannya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sama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musyrik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?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Katakanlah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: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Adakah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sama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?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peringatan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hanyalah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berakal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”.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44000" cy="2123658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أَمَّنْ هُوَ قَانِتٌ آنَآءَ اللَّيْلِ سَاجِدًا وَقَائِمًا يَحْذَرُ الآخِرَةَ وَيَرْجُو رَحْمَةَ رَبِّهِ. قُلْ هَلْ يَسْتَوِي الَّذِينَ يَعْلَمُونَ وَالَّذِينَ لاَ يَعْلَمُونَ إِنَّمَا يَتَذَكَّرُ أُوْلُوا الأَلْبَابِ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1551087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lum bright="20000" contrast="40000"/>
          </a:blip>
          <a:srcRect/>
          <a:stretch>
            <a:fillRect/>
          </a:stretch>
        </p:blipFill>
        <p:spPr bwMode="auto">
          <a:xfrm>
            <a:off x="0" y="472440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00FF">
                <a:tint val="45000"/>
                <a:satMod val="400000"/>
              </a:srgbClr>
            </a:duotone>
            <a:lum bright="-40000" contrast="40000"/>
          </a:blip>
          <a:srcRect l="12746" t="15909" r="12480"/>
          <a:stretch>
            <a:fillRect/>
          </a:stretch>
        </p:blipFill>
        <p:spPr bwMode="auto">
          <a:xfrm>
            <a:off x="1219200" y="2133600"/>
            <a:ext cx="670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626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04948"/>
            <a:ext cx="9144000" cy="2215991"/>
          </a:xfrm>
          <a:prstGeom prst="rect">
            <a:avLst/>
          </a:prstGeom>
          <a:solidFill>
            <a:srgbClr val="99000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116050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29786"/>
            <a:ext cx="9144000" cy="1938992"/>
          </a:xfrm>
          <a:prstGeom prst="rect">
            <a:avLst/>
          </a:prstGeom>
          <a:solidFill>
            <a:srgbClr val="990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وَأَشْهَدُ أَنْ لآ إِلَهَ إِلاَّ اللهُ وَحْدَهُ لاَ شَرِيْكَ لَهُ، وَأَشْهَدُ أَنَّ مُحَمَّدًا عَبْدُهُ وَرَسُولُهُ</a:t>
            </a:r>
            <a:endParaRPr lang="ms-MY" sz="6000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30102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658612"/>
            <a:ext cx="8286808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endParaRPr lang="en-US" sz="32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640" y="1605677"/>
            <a:ext cx="8572560" cy="1754326"/>
          </a:xfrm>
          <a:prstGeom prst="rect">
            <a:avLst/>
          </a:prstGeom>
          <a:solidFill>
            <a:srgbClr val="990000">
              <a:alpha val="1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سَيِّدِنَا مُحَمَّدٍ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آلِهِ وَصَحْبِهِ أَجْمَعِيْنَ.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4306431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kemudian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7786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810" y="32962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93579"/>
            <a:ext cx="9144000" cy="2123658"/>
          </a:xfrm>
          <a:prstGeom prst="rect">
            <a:avLst/>
          </a:prstGeom>
          <a:solidFill>
            <a:srgbClr val="99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فَيَاعِبَادَ اللهِ،إِتَّقُوْا الله،وَأُوْصِيْكُمْ وَإِيَّايَ بِتَقْوَى اللهِ،فَقَدْ فَازَ الْمُتَّقُوْنَ</a:t>
            </a:r>
            <a:endParaRPr lang="ms-MY" sz="6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46255"/>
            <a:ext cx="914400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,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20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419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438400" y="5105400"/>
            <a:ext cx="6348410" cy="1524000"/>
          </a:xfrm>
          <a:prstGeom prst="round2DiagRect">
            <a:avLst/>
          </a:prstGeom>
          <a:solidFill>
            <a:srgbClr val="CC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Insyaallah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cemerlang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diberkati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Curved Up Arrow 3"/>
          <p:cNvSpPr/>
          <p:nvPr/>
        </p:nvSpPr>
        <p:spPr>
          <a:xfrm rot="13469691" flipH="1">
            <a:off x="4345937" y="2264069"/>
            <a:ext cx="4474764" cy="2055127"/>
          </a:xfrm>
          <a:prstGeom prst="curvedUp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04800" y="1428736"/>
            <a:ext cx="4724400" cy="1238264"/>
          </a:xfrm>
          <a:prstGeom prst="round2DiagRect">
            <a:avLst/>
          </a:prstGeom>
          <a:solidFill>
            <a:srgbClr val="9966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Taatilah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larangNya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 rot="19173416" flipV="1">
            <a:off x="246566" y="2489630"/>
            <a:ext cx="1722672" cy="2334485"/>
          </a:xfrm>
          <a:prstGeom prst="curvedRight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2786058"/>
            <a:ext cx="4805338" cy="2014542"/>
          </a:xfrm>
          <a:prstGeom prst="ellipse">
            <a:avLst/>
          </a:prstGeom>
          <a:gradFill flip="none" rotWithShape="1">
            <a:gsLst>
              <a:gs pos="9000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Bersama-samalah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bertaqwa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91180"/>
            <a:ext cx="7239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Islam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menuntut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agar …….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828800"/>
            <a:ext cx="8077200" cy="1676400"/>
          </a:xfrm>
          <a:prstGeom prst="roundRect">
            <a:avLst>
              <a:gd name="adj" fmla="val 28901"/>
            </a:avLst>
          </a:prstGeom>
          <a:solidFill>
            <a:srgbClr val="990099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Mencari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ILMU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MENGAMALKANNYA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4038600"/>
            <a:ext cx="8077200" cy="2057400"/>
          </a:xfrm>
          <a:prstGeom prst="roundRect">
            <a:avLst>
              <a:gd name="adj" fmla="val 28901"/>
            </a:avLst>
          </a:prstGeom>
          <a:solidFill>
            <a:srgbClr val="00660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melaksanakan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tanggungjawab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sempurna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membentuk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hubungan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baik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sesama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makhluk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endParaRPr lang="en-US" sz="2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 rot="929101">
            <a:off x="6533094" y="3273866"/>
            <a:ext cx="1981200" cy="106501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0783"/>
            <a:ext cx="9144000" cy="1446550"/>
          </a:xfrm>
          <a:prstGeom prst="rect">
            <a:avLst/>
          </a:prstGeom>
          <a:solidFill>
            <a:schemeClr val="accent2">
              <a:lumMod val="50000"/>
              <a:alpha val="1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لآ اِلَهَ إِلاَّ اللهُ وَحْدَهُ لاَ شَرِيْكَ لَهُ، وَأَشْهَدُ أَنَّ سَيِّدَنَا مُحَمَّدًا عَبْدُهُ وَرَسُوْلُهُ الَّذِيْ آتَاهُ اللهُ الْعِلْمَ وَالْحِكْمَةَ</a:t>
            </a:r>
            <a:endParaRPr lang="ms-MY" sz="4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34426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695014"/>
            <a:ext cx="8643998" cy="3108543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kesaanNya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talah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diberikan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ilmu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kebijaksanaan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hikmah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3285"/>
            <a:ext cx="8610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Nasihat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ibubapa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/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pelajar-pelajar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menghadapi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peperiksaan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447800"/>
            <a:ext cx="8077200" cy="1143000"/>
          </a:xfrm>
          <a:prstGeom prst="roundRect">
            <a:avLst>
              <a:gd name="adj" fmla="val 28901"/>
            </a:avLst>
          </a:prstGeom>
          <a:solidFill>
            <a:srgbClr val="99660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UPSR,PMR, SPM,STAM </a:t>
            </a:r>
          </a:p>
          <a:p>
            <a:pPr algn="ctr"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&amp; STPM</a:t>
            </a:r>
            <a:endParaRPr lang="en-US" sz="3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3581400"/>
            <a:ext cx="3352800" cy="2971800"/>
          </a:xfrm>
          <a:prstGeom prst="roundRect">
            <a:avLst>
              <a:gd name="adj" fmla="val 28901"/>
            </a:avLst>
          </a:prstGeom>
          <a:solidFill>
            <a:srgbClr val="00660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Pelajar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usaha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ulangkaji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buku-buku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pelajaran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tekun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066800" y="2514600"/>
            <a:ext cx="1524000" cy="12192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ounded Rectangle 5"/>
          <p:cNvSpPr/>
          <p:nvPr/>
        </p:nvSpPr>
        <p:spPr>
          <a:xfrm>
            <a:off x="3886200" y="3581400"/>
            <a:ext cx="4800600" cy="2971800"/>
          </a:xfrm>
          <a:prstGeom prst="roundRect">
            <a:avLst>
              <a:gd name="adj" fmla="val 28901"/>
            </a:avLst>
          </a:prstGeom>
          <a:solidFill>
            <a:srgbClr val="00660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Ibubapa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hendaklah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semangat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&amp;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membimbing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anak-anak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mengawal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aktiviti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715000" y="2590800"/>
            <a:ext cx="1524000" cy="12192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3285"/>
            <a:ext cx="8610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Insyaallah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berkat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dorongan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bimbingan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752600"/>
            <a:ext cx="3276600" cy="1143000"/>
          </a:xfrm>
          <a:prstGeom prst="roundRect">
            <a:avLst>
              <a:gd name="adj" fmla="val 28901"/>
            </a:avLst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Ibubapa</a:t>
            </a:r>
            <a:endParaRPr lang="en-US" sz="32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67200" y="1447800"/>
            <a:ext cx="4495800" cy="2057400"/>
          </a:xfrm>
          <a:prstGeom prst="roundRect">
            <a:avLst>
              <a:gd name="adj" fmla="val 6044"/>
            </a:avLst>
          </a:prstGeom>
          <a:solidFill>
            <a:srgbClr val="0000FF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Membentuk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anak-anak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menghadapi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pendidikan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mencabar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4343400"/>
            <a:ext cx="3276600" cy="1143000"/>
          </a:xfrm>
          <a:prstGeom prst="roundRect">
            <a:avLst>
              <a:gd name="adj" fmla="val 28901"/>
            </a:avLst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Ibubapa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&amp; Guru-guru</a:t>
            </a:r>
            <a:endParaRPr lang="en-US" sz="32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67200" y="4038600"/>
            <a:ext cx="4495800" cy="2057400"/>
          </a:xfrm>
          <a:prstGeom prst="roundRect">
            <a:avLst>
              <a:gd name="adj" fmla="val 6044"/>
            </a:avLst>
          </a:prstGeom>
          <a:solidFill>
            <a:srgbClr val="0000FF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meningkatkan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pencapaian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pendidikan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kalangan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anak-anak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657600" y="1905000"/>
            <a:ext cx="609600" cy="8382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3657600" y="4495800"/>
            <a:ext cx="609600" cy="8382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3285"/>
            <a:ext cx="8610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Ingatlah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Saiyidina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Ali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Karramah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Wajhah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315" y="4419600"/>
            <a:ext cx="8991600" cy="2362200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  <a:alpha val="13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Bukan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kecantikan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menghiasi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pakaian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kecantikan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menghiasi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ilmu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adab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Bukanlah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yatim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kematian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bapanya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yatim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sebenar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apabila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ketiadaan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ilmu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adab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”.</a:t>
            </a:r>
            <a:endParaRPr lang="en-US" sz="25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لَيْسَ الْجَمَالُ أَنْ تُزَيِّنَ   بِأَثْوَابٍِ       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                   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الْجَمَالَ جَمَالُ الْعِلْمِ وَاْلأَدَبِ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r" rtl="1"/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     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لَيْسَ الْيَتِيْمُ مَنْ قَدْ مَاتَ وَالِدُهُ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          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 إِنَّ الْيَتِيْمَ يَتِيْمُ الْعِلْمِ وَاْلأَدَبِ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500298" y="71414"/>
            <a:ext cx="4429156" cy="9286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Firman</a:t>
            </a:r>
            <a:r>
              <a:rPr kumimoji="0" lang="en-US" sz="2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Allah S.W.T. :</a:t>
            </a:r>
            <a:endParaRPr kumimoji="0" lang="ms-MY" sz="2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-40000" contrast="40000"/>
          </a:blip>
          <a:srcRect l="1867" t="8072" b="19282"/>
          <a:stretch>
            <a:fillRect/>
          </a:stretch>
        </p:blipFill>
        <p:spPr bwMode="auto">
          <a:xfrm>
            <a:off x="228600" y="1371600"/>
            <a:ext cx="876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00FF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759740" y="3357562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Surah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Al-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Ahzab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: 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Ayat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121072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5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6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3000364" cy="135732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27660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63576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3000364" cy="135732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24604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518" y="314324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 t="16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152400" y="1176299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t="1680" r="364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3000364" cy="135732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57158" y="1214422"/>
            <a:ext cx="842965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agama.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64" y="1687576"/>
            <a:ext cx="8572560" cy="1938992"/>
          </a:xfrm>
          <a:prstGeom prst="rect">
            <a:avLst/>
          </a:prstGeom>
          <a:solidFill>
            <a:srgbClr val="990000">
              <a:alpha val="1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سَيِّدِنَا مُحَمَّدٍ وَعَلَى آلِهِ وَأَصْحَابِهِ أَجْمَعِيْنَ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077831"/>
            <a:ext cx="8286808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30" y="16357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3000364" cy="135732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85753" y="1143000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3000364" cy="135732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85786" y="1225689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1571612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2910" y="1142984"/>
            <a:ext cx="7986738" cy="53578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 b="38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0" y="428604"/>
            <a:ext cx="9144000" cy="1571636"/>
          </a:xfrm>
          <a:prstGeom prst="roundRect">
            <a:avLst>
              <a:gd name="adj" fmla="val 5207"/>
            </a:avLst>
          </a:prstGeom>
          <a:solidFill>
            <a:srgbClr val="00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596" y="2643182"/>
            <a:ext cx="714380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365626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93579"/>
            <a:ext cx="9144000" cy="2123658"/>
          </a:xfrm>
          <a:prstGeom prst="rect">
            <a:avLst/>
          </a:prstGeom>
          <a:solidFill>
            <a:srgbClr val="99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فَيَاعِبَادَ اللهِ،إِتَّقُوْا الله،أُوْصِيْكُمْ وَإِيَّايَ بِتَقْوَى اللهِ،فَقَدْ فَازَ الْمُتَّقُوْنَ</a:t>
            </a:r>
            <a:endParaRPr lang="ms-MY" sz="6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46255"/>
            <a:ext cx="914400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,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20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6806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371600"/>
            <a:ext cx="4038600" cy="1524000"/>
          </a:xfrm>
          <a:prstGeom prst="roundRect">
            <a:avLst>
              <a:gd name="adj" fmla="val 24286"/>
            </a:avLst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bertaqwa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95800" y="2321449"/>
            <a:ext cx="4419600" cy="2286000"/>
          </a:xfrm>
          <a:prstGeom prst="roundRect">
            <a:avLst>
              <a:gd name="adj" fmla="val 22204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meningkat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kepadaNya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Up Arrow 6"/>
          <p:cNvSpPr/>
          <p:nvPr/>
        </p:nvSpPr>
        <p:spPr>
          <a:xfrm rot="20536153">
            <a:off x="5418898" y="4796463"/>
            <a:ext cx="2743200" cy="1371600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rot="4146839" flipH="1">
            <a:off x="-454549" y="3135717"/>
            <a:ext cx="3209936" cy="1734027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4876800"/>
            <a:ext cx="5638800" cy="137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MARILAH ……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844" y="148155"/>
            <a:ext cx="790257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Tajuk</a:t>
            </a:r>
            <a:r>
              <a:rPr kumimoji="0" lang="en-US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5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Khutbah</a:t>
            </a:r>
            <a:r>
              <a:rPr kumimoji="0" lang="en-US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5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Hari</a:t>
            </a:r>
            <a:r>
              <a:rPr kumimoji="0" lang="en-US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5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ini</a:t>
            </a:r>
            <a:r>
              <a:rPr kumimoji="0" lang="en-US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 ……</a:t>
            </a:r>
            <a:endParaRPr kumimoji="0" lang="en-US" sz="5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rush Script MT" pitchFamily="66" charset="0"/>
              <a:ea typeface="+mj-ea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1670" y="2667533"/>
            <a:ext cx="4857784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  <a:cs typeface="Aharoni" pitchFamily="2" charset="-79"/>
              </a:rPr>
              <a:t>Khutbah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  <a:cs typeface="Aharoni" pitchFamily="2" charset="-79"/>
              </a:rPr>
              <a:t> Multimedia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554" y="3096161"/>
            <a:ext cx="8358246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 flip="none" rotWithShape="1">
                  <a:gsLst>
                    <a:gs pos="0">
                      <a:srgbClr val="00206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oper Black" pitchFamily="18" charset="0"/>
                <a:cs typeface="Aharoni" pitchFamily="2" charset="-79"/>
              </a:rPr>
              <a:t>BUDAYA MEMBACA </a:t>
            </a:r>
          </a:p>
          <a:p>
            <a:pPr algn="ctr"/>
            <a:r>
              <a:rPr lang="en-US" sz="5400" b="1" dirty="0" smtClean="0">
                <a:ln w="11430"/>
                <a:gradFill flip="none" rotWithShape="1">
                  <a:gsLst>
                    <a:gs pos="0">
                      <a:srgbClr val="00206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oper Black" pitchFamily="18" charset="0"/>
                <a:cs typeface="Aharoni" pitchFamily="2" charset="-79"/>
              </a:rPr>
              <a:t>BUDAYA CEMERLANG</a:t>
            </a:r>
            <a:endParaRPr lang="en-US" sz="5400" b="1" dirty="0">
              <a:ln w="11430"/>
              <a:gradFill flip="none" rotWithShape="1">
                <a:gsLst>
                  <a:gs pos="0">
                    <a:srgbClr val="00206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35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6019800"/>
            <a:ext cx="4800600" cy="707886"/>
          </a:xfrm>
          <a:prstGeom prst="rect">
            <a:avLst/>
          </a:prstGeom>
          <a:solidFill>
            <a:srgbClr val="FF0000">
              <a:alpha val="35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8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Syawal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 , 1431 / 17 September, 2010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http ://e-khutbah.terengganu.gov.my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68069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Ilmu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Pengetahuan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2800" y="2667000"/>
            <a:ext cx="4876800" cy="1219200"/>
          </a:xfrm>
          <a:prstGeom prst="roundRect">
            <a:avLst>
              <a:gd name="adj" fmla="val 22204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Membentuk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sesebuah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Up Arrow 4"/>
          <p:cNvSpPr/>
          <p:nvPr/>
        </p:nvSpPr>
        <p:spPr>
          <a:xfrm rot="12031505" flipH="1">
            <a:off x="4013173" y="1104537"/>
            <a:ext cx="2876295" cy="1674054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295400"/>
            <a:ext cx="4038600" cy="1219200"/>
          </a:xfrm>
          <a:prstGeom prst="roundRect">
            <a:avLst>
              <a:gd name="adj" fmla="val 50000"/>
            </a:avLst>
          </a:prstGeom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PENTING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4800" y="5029200"/>
            <a:ext cx="4876800" cy="1600200"/>
          </a:xfrm>
          <a:prstGeom prst="roundRect">
            <a:avLst>
              <a:gd name="adj" fmla="val 22204"/>
            </a:avLst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/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berjaya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maju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Curved Up Arrow 8"/>
          <p:cNvSpPr/>
          <p:nvPr/>
        </p:nvSpPr>
        <p:spPr>
          <a:xfrm rot="10313008" flipH="1">
            <a:off x="3375249" y="4091787"/>
            <a:ext cx="2333716" cy="1319847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4648200"/>
            <a:ext cx="3733800" cy="1219200"/>
          </a:xfrm>
          <a:prstGeom prst="roundRect">
            <a:avLst>
              <a:gd name="adj" fmla="val 3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noFill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Tanpa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ilmu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Pengetahuan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s.a.w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menyatakan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ilmu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pengetahuan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penting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untuk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1371600"/>
            <a:ext cx="3505200" cy="914400"/>
          </a:xfrm>
          <a:prstGeom prst="roundRect">
            <a:avLst>
              <a:gd name="adj" fmla="val 35195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Mengkaji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2590800"/>
            <a:ext cx="3505200" cy="914400"/>
          </a:xfrm>
          <a:prstGeom prst="roundRect">
            <a:avLst>
              <a:gd name="adj" fmla="val 35195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Meneliti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67322" y="3810000"/>
            <a:ext cx="3505200" cy="914400"/>
          </a:xfrm>
          <a:prstGeom prst="roundRect">
            <a:avLst>
              <a:gd name="adj" fmla="val 35195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Menyelidik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67322" y="5029200"/>
            <a:ext cx="3505200" cy="914400"/>
          </a:xfrm>
          <a:prstGeom prst="roundRect">
            <a:avLst>
              <a:gd name="adj" fmla="val 35195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Menerokai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ilmu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20135632">
            <a:off x="4499160" y="1946655"/>
            <a:ext cx="685800" cy="53340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Striped Right Arrow 8"/>
          <p:cNvSpPr/>
          <p:nvPr/>
        </p:nvSpPr>
        <p:spPr>
          <a:xfrm rot="20135632">
            <a:off x="4651560" y="2861054"/>
            <a:ext cx="685800" cy="53340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Striped Right Arrow 9"/>
          <p:cNvSpPr/>
          <p:nvPr/>
        </p:nvSpPr>
        <p:spPr>
          <a:xfrm rot="1908997">
            <a:off x="4661081" y="3927854"/>
            <a:ext cx="685800" cy="53340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Striped Right Arrow 10"/>
          <p:cNvSpPr/>
          <p:nvPr/>
        </p:nvSpPr>
        <p:spPr>
          <a:xfrm rot="1908997">
            <a:off x="4661081" y="4842255"/>
            <a:ext cx="685800" cy="53340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Rounded Rectangle 2"/>
          <p:cNvSpPr/>
          <p:nvPr/>
        </p:nvSpPr>
        <p:spPr>
          <a:xfrm>
            <a:off x="304800" y="2667000"/>
            <a:ext cx="4495800" cy="1676400"/>
          </a:xfrm>
          <a:prstGeom prst="roundRect">
            <a:avLst>
              <a:gd name="adj" fmla="val 35195"/>
            </a:avLst>
          </a:prstGeom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Asas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pembangunan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menggalakkan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1494</Words>
  <Application>Microsoft Office PowerPoint</Application>
  <PresentationFormat>On-screen Show (4:3)</PresentationFormat>
  <Paragraphs>187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UZTAZ AIZI</cp:lastModifiedBy>
  <cp:revision>166</cp:revision>
  <dcterms:created xsi:type="dcterms:W3CDTF">2010-07-19T06:30:05Z</dcterms:created>
  <dcterms:modified xsi:type="dcterms:W3CDTF">2010-09-14T17:14:38Z</dcterms:modified>
</cp:coreProperties>
</file>